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6FB4C5-6DDB-4A09-AC66-D24D3F0EFEAF}" v="5" dt="2025-03-28T17:26:17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69A0-2398-5790-7DE8-2B7E460CB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77255C-048B-0BCD-88C3-F7C2647DE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B745-7817-9F06-35A8-4D383807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0D372-0FC2-1033-7F35-EDAFCA73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0F3A6-1E9E-8D28-8298-65644F1F4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78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77A48-DA15-C764-E307-FD2E2218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20EDA-C4B4-E3E1-51DE-74F2C1633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7A160-8A28-1B52-5735-38E1F1320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A8015-9411-1893-11B8-4ADA88DB0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D3353-AF94-A6B4-B1F1-3EB4595D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22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1227B-1F98-D3D2-531D-C216B1294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33843-0D99-1025-429C-112E40C13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39678-600A-AA51-760E-8E034C93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C0B74-341A-D056-2AE9-BF57796E7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CA20-0C7E-4F35-4686-3F2138D41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06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08DB3-D321-018B-A28B-0B1284890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AD7B-0C8B-B5E8-A1C2-E0BF094A7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04D12-ABC6-8348-1720-3174E379C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1FA35-C73E-C92A-8BC9-89FF403D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7BAE1-4477-A26E-9A98-F726DC09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57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4431-37E9-F648-CFF0-70680CA0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CFD72-0F1D-B889-6D08-64C0B1A84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1832F-3936-C826-A305-595A8D18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B0107-3286-FA8F-001A-EABC502E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35FCF-3BD1-8652-7C2C-EE7C991C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1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DD6D-D92D-D345-4989-67D930B80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E8861-6C9D-8377-9100-8F6B03BC1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DA402-4306-EB68-852B-33765765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6DE60-C6B2-56F2-C83A-65563046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7333C-8A07-D821-8333-C6278C88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E1FBE-6B90-171C-7007-6C82E409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0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E362-56A1-D9F6-1B56-5D4B61FD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3A45A-A274-1B5A-6B8D-B985B6851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CFD7A-41D4-5FB4-167A-668382C3E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0DF06-A683-7262-B713-504163518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1F882-F245-99EE-458E-26FA44B1F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EA993A-54FB-F4FA-63B4-9B7CDBFF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B7A42-D5C1-E9AD-46DE-8FF105BC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DFA716-FF43-5BF1-DDCD-95CA24C7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1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E7BE-A27D-9FF9-0CB2-97F67D8B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4B7B5-36E6-5CEC-49C5-4D785310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BA535-F465-3174-5AF3-648E27F3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CFE33-056C-06D4-9D4C-DD6CA51A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02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AABBF2-0374-232D-E57F-ADB29979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F90F3D-97D1-13DE-21F8-9C5F82E9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B52D-3946-A9F0-48E7-ED0BB4652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1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8348E-9C86-9F4D-3076-98AE6C93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35C99-E447-0790-58F5-7CD703A44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8B654-BCB4-F3CC-8C70-601CB021C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A1359-5C34-F4DA-B6D3-28D1BF8A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D7C88-E73E-48B4-751D-056B6EC9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FB154-9564-9C5D-8D3D-0A60B807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86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58B5-924B-1CDA-D3BA-BD6B73CF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BE2D2-639F-8ED7-E50E-96500935F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823C1-AF21-5C30-43F2-76397527B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6841C-8503-A5D9-B8FF-47472C88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0FCB-4183-5A4F-E959-E1AE218C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B54DC-7E38-5948-8CD9-CCAE668B2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2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6B3D6-0D53-0F62-B4D1-D4531A38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E7948-E140-9E80-9F4C-44866D761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F9CD9-6C20-DBA8-8BA7-170780709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E109AE-C2EE-4D35-A278-AD5BD033B4F5}" type="datetimeFigureOut">
              <a:rPr lang="en-GB" smtClean="0"/>
              <a:t>23/04/2025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4C09-1447-F94B-6753-AD9C31522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50CB2-2542-964A-520F-65D029AC3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D6FB54-9BB1-4544-80C9-0ECBC805FB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F9EF-C1B2-6823-22EF-C3B4563FD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44" y="353569"/>
            <a:ext cx="9973056" cy="731519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DORSET CAN – this evening's aims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4CDCD-EFBE-C2B1-9925-6B3F94A19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71" y="1170432"/>
            <a:ext cx="11723659" cy="5437633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/>
              <a:t>To connect recycling groups to inform, inspire and enable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400" dirty="0"/>
          </a:p>
          <a:p>
            <a:pPr algn="l"/>
            <a:r>
              <a:rPr lang="en-GB" sz="3200" b="1" dirty="0"/>
              <a:t>Scope for collaboration with Dorset Council and partners ?</a:t>
            </a:r>
          </a:p>
          <a:p>
            <a:pPr algn="l"/>
            <a:endParaRPr lang="en-GB" sz="1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a role for communities to support the council in providing hubs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3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potential for the expertise and infrastructure of the council to provide support for local initiatives. </a:t>
            </a:r>
          </a:p>
          <a:p>
            <a:pPr algn="l"/>
            <a:endParaRPr lang="en-GB" sz="3200" dirty="0"/>
          </a:p>
          <a:p>
            <a:pPr algn="l"/>
            <a:r>
              <a:rPr lang="en-GB" sz="3200" b="1" dirty="0"/>
              <a:t>Create community awareness </a:t>
            </a:r>
            <a:r>
              <a:rPr lang="en-GB" sz="3200" dirty="0"/>
              <a:t>of the principles of </a:t>
            </a:r>
            <a:r>
              <a:rPr lang="en-GB" sz="3200" b="1" dirty="0"/>
              <a:t>reduction and reuse </a:t>
            </a:r>
            <a:endParaRPr lang="en-GB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709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E451-7730-D928-4F76-F21904754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" y="121922"/>
            <a:ext cx="11347704" cy="55911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/>
              <a:t>RECYCLING THE “EASY” TO RECYCLE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E0D82-86A0-A5B1-841C-4D2E43BE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800100"/>
            <a:ext cx="11603736" cy="593597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7600" b="1" dirty="0"/>
              <a:t>Recycling centres:</a:t>
            </a:r>
          </a:p>
          <a:p>
            <a:pPr marL="0" indent="0">
              <a:buNone/>
            </a:pPr>
            <a:r>
              <a:rPr lang="en-GB" sz="6000" b="1" dirty="0"/>
              <a:t>Dorset has excellent facilities for many routinely recyclable items. But … There are limitations on access</a:t>
            </a:r>
            <a:r>
              <a:rPr lang="en-GB" sz="4400" b="1" dirty="0"/>
              <a:t>:</a:t>
            </a:r>
          </a:p>
          <a:p>
            <a:pPr marL="0" indent="0">
              <a:buNone/>
            </a:pPr>
            <a:endParaRPr lang="en-GB" sz="2100" b="1" dirty="0"/>
          </a:p>
          <a:p>
            <a:pPr lvl="2"/>
            <a:r>
              <a:rPr lang="en-GB" sz="5100" dirty="0"/>
              <a:t>Time is money if you are self employed</a:t>
            </a:r>
          </a:p>
          <a:p>
            <a:pPr lvl="2"/>
            <a:r>
              <a:rPr lang="en-GB" sz="5100" dirty="0"/>
              <a:t>Opening times – no out of work opening times except at the weekend</a:t>
            </a:r>
          </a:p>
          <a:p>
            <a:pPr lvl="2"/>
            <a:r>
              <a:rPr lang="en-GB" sz="5100" dirty="0"/>
              <a:t>Elderly / non driving population</a:t>
            </a:r>
          </a:p>
          <a:p>
            <a:pPr lvl="2"/>
            <a:r>
              <a:rPr lang="en-GB" sz="5100" dirty="0"/>
              <a:t>Limited access to building related trade</a:t>
            </a:r>
          </a:p>
          <a:p>
            <a:pPr marL="0" indent="0">
              <a:buNone/>
            </a:pPr>
            <a:endParaRPr lang="en-GB" sz="3800" dirty="0"/>
          </a:p>
          <a:p>
            <a:pPr marL="0" indent="0">
              <a:buNone/>
            </a:pPr>
            <a:r>
              <a:rPr lang="en-GB" sz="7600" b="1" dirty="0"/>
              <a:t>Kerbside / business recycling:</a:t>
            </a:r>
          </a:p>
          <a:p>
            <a:pPr marL="0" indent="0">
              <a:buNone/>
            </a:pPr>
            <a:r>
              <a:rPr lang="en-GB" sz="6000" b="1" dirty="0"/>
              <a:t>Can be tricky:</a:t>
            </a:r>
          </a:p>
          <a:p>
            <a:pPr lvl="2"/>
            <a:r>
              <a:rPr lang="en-GB" sz="5100" dirty="0"/>
              <a:t>Space – for businesses and small / multi-occupancy homes. </a:t>
            </a:r>
          </a:p>
          <a:p>
            <a:pPr lvl="2"/>
            <a:r>
              <a:rPr lang="en-GB" sz="5100" dirty="0"/>
              <a:t>Often holiday lets do not provide recycling bins.</a:t>
            </a:r>
          </a:p>
          <a:p>
            <a:pPr marL="0" indent="0">
              <a:buNone/>
            </a:pPr>
            <a:endParaRPr lang="en-GB" sz="4500" dirty="0"/>
          </a:p>
          <a:p>
            <a:pPr marL="0" indent="0">
              <a:buNone/>
            </a:pPr>
            <a:r>
              <a:rPr lang="en-GB" sz="7600" b="1" dirty="0"/>
              <a:t>Potential solutions: </a:t>
            </a:r>
          </a:p>
          <a:p>
            <a:pPr marL="0" indent="0">
              <a:buNone/>
            </a:pPr>
            <a:r>
              <a:rPr lang="en-GB" sz="7600" dirty="0"/>
              <a:t>Community group collections</a:t>
            </a:r>
          </a:p>
          <a:p>
            <a:pPr marL="0" indent="0">
              <a:buNone/>
            </a:pPr>
            <a:r>
              <a:rPr lang="en-GB" sz="7600" dirty="0"/>
              <a:t>Partnership with waste management services.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ontent Placeholder 3"/>
          <p:cNvSpPr txBox="1"/>
          <p:nvPr/>
        </p:nvSpPr>
        <p:spPr>
          <a:xfrm>
            <a:off x="281354" y="1362148"/>
            <a:ext cx="5669384" cy="5254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429768">
              <a:lnSpc>
                <a:spcPct val="72000"/>
              </a:lnSpc>
              <a:spcBef>
                <a:spcPts val="400"/>
              </a:spcBef>
              <a:defRPr sz="1081">
                <a:latin typeface="Carlito"/>
                <a:ea typeface="Carlito"/>
                <a:cs typeface="Carlito"/>
                <a:sym typeface="Carlito"/>
              </a:defRPr>
            </a:pPr>
            <a:endParaRPr sz="2209" dirty="0">
              <a:solidFill>
                <a:schemeClr val="accent6">
                  <a:lumOff val="-9568"/>
                </a:schemeClr>
              </a:solidFill>
            </a:endParaRPr>
          </a:p>
          <a:p>
            <a:pPr marL="107442" indent="-107442" defTabSz="214884">
              <a:defRPr sz="1081">
                <a:latin typeface="Carlito"/>
                <a:ea typeface="Carlito"/>
                <a:cs typeface="Carlito"/>
                <a:sym typeface="Carlito"/>
              </a:defRPr>
            </a:pPr>
            <a:r>
              <a:rPr dirty="0"/>
              <a:t> </a:t>
            </a:r>
          </a:p>
        </p:txBody>
      </p:sp>
      <p:sp>
        <p:nvSpPr>
          <p:cNvPr id="104" name="Sources of pollution"/>
          <p:cNvSpPr txBox="1">
            <a:spLocks noGrp="1"/>
          </p:cNvSpPr>
          <p:nvPr>
            <p:ph type="title" idx="4294967295"/>
          </p:nvPr>
        </p:nvSpPr>
        <p:spPr>
          <a:xfrm>
            <a:off x="109728" y="241522"/>
            <a:ext cx="11700435" cy="57336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defTabSz="429768">
              <a:lnSpc>
                <a:spcPct val="72000"/>
              </a:lnSpc>
              <a:spcBef>
                <a:spcPts val="400"/>
              </a:spcBef>
              <a:defRPr sz="1504" b="1">
                <a:latin typeface="Carlito"/>
                <a:ea typeface="Carlito"/>
                <a:cs typeface="Carlito"/>
                <a:sym typeface="Carlito"/>
              </a:defRPr>
            </a:pPr>
            <a:br>
              <a:rPr lang="en-GB" dirty="0"/>
            </a:br>
            <a:r>
              <a:rPr lang="en-GB" dirty="0"/>
              <a:t>              </a:t>
            </a:r>
            <a:br>
              <a:rPr lang="en-GB" dirty="0"/>
            </a:br>
            <a:br>
              <a:rPr lang="en-GB" sz="4000" dirty="0">
                <a:latin typeface="Aptos Display" panose="020B0004020202020204" pitchFamily="34" charset="0"/>
              </a:rPr>
            </a:br>
            <a:r>
              <a:rPr lang="en-GB" sz="4000" dirty="0">
                <a:latin typeface="Aptos Display" panose="020B0004020202020204" pitchFamily="34" charset="0"/>
              </a:rPr>
              <a:t> Charmouth as an example of difficult to recycle items</a:t>
            </a:r>
            <a:br>
              <a:rPr lang="en-GB" sz="3100" dirty="0">
                <a:solidFill>
                  <a:schemeClr val="accent6">
                    <a:lumOff val="-9568"/>
                  </a:schemeClr>
                </a:solidFill>
              </a:rPr>
            </a:br>
            <a:endParaRPr sz="3100" dirty="0"/>
          </a:p>
        </p:txBody>
      </p: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884" y="1362147"/>
            <a:ext cx="3785280" cy="525433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3F1A77-9A9B-FE39-9047-990C83725154}"/>
              </a:ext>
            </a:extLst>
          </p:cNvPr>
          <p:cNvSpPr txBox="1"/>
          <p:nvPr/>
        </p:nvSpPr>
        <p:spPr>
          <a:xfrm>
            <a:off x="281354" y="1494793"/>
            <a:ext cx="774353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900" b="1" dirty="0"/>
          </a:p>
          <a:p>
            <a:r>
              <a:rPr lang="en-GB" sz="3200" b="1" dirty="0"/>
              <a:t>Tourists eat and drink A LOT !! </a:t>
            </a:r>
          </a:p>
          <a:p>
            <a:endParaRPr lang="en-GB" sz="11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But tend to be respectful and use bins, within reason.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Plastic bottles, cans, broken / lost beach toys, polystyrene (surfboards), clothing </a:t>
            </a:r>
          </a:p>
          <a:p>
            <a:endParaRPr lang="en-GB" sz="2400" b="1" dirty="0"/>
          </a:p>
          <a:p>
            <a:r>
              <a:rPr lang="en-GB" sz="3200" b="1" dirty="0"/>
              <a:t>Sea related litter is a huge issue</a:t>
            </a:r>
            <a:endParaRPr lang="en-GB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Historical – from the Great Atlantic Garbage Patch?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Fishing related- crates, nylon, nets and rope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Global - </a:t>
            </a:r>
            <a:r>
              <a:rPr lang="en-GB" sz="2400" dirty="0" err="1"/>
              <a:t>biobeads</a:t>
            </a:r>
            <a:r>
              <a:rPr lang="en-GB" sz="2400" dirty="0"/>
              <a:t>/nurdles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9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7E9C-750A-0696-06D3-24A0E76C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987552"/>
          </a:xfrm>
        </p:spPr>
        <p:txBody>
          <a:bodyPr/>
          <a:lstStyle/>
          <a:p>
            <a:r>
              <a:rPr lang="en-GB" b="1" dirty="0"/>
              <a:t>Tourism consumption -Food packaging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C947-BBB8-CC86-20E3-AE318736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914400"/>
            <a:ext cx="11472672" cy="5596128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Once emptied of contents food packaging is messy/contaminated so “Back to Base” messaging doesn’t work. </a:t>
            </a:r>
          </a:p>
          <a:p>
            <a:endParaRPr lang="en-GB" dirty="0"/>
          </a:p>
          <a:p>
            <a:r>
              <a:rPr lang="en-GB" dirty="0"/>
              <a:t>Onus on food vendor doesn't work. Purchased food is eaten elsewhere. </a:t>
            </a:r>
          </a:p>
          <a:p>
            <a:endParaRPr lang="en-GB" dirty="0"/>
          </a:p>
          <a:p>
            <a:r>
              <a:rPr lang="en-GB" dirty="0"/>
              <a:t>New business recycling rules - space and staff training </a:t>
            </a:r>
          </a:p>
          <a:p>
            <a:endParaRPr lang="en-GB" dirty="0"/>
          </a:p>
          <a:p>
            <a:r>
              <a:rPr lang="en-GB" dirty="0"/>
              <a:t>Some success with just recycling tins and plastic bottles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/>
              <a:t>Contamination – with </a:t>
            </a:r>
            <a:r>
              <a:rPr lang="en-GB" dirty="0"/>
              <a:t>food residues / waste and dog poo !!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Ongoing liaison with DC on our issues.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873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062B4-D18F-953D-E975-9D619841D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97537"/>
            <a:ext cx="4088674" cy="585215"/>
          </a:xfrm>
        </p:spPr>
        <p:txBody>
          <a:bodyPr anchor="b">
            <a:normAutofit/>
          </a:bodyPr>
          <a:lstStyle/>
          <a:p>
            <a:r>
              <a:rPr lang="en-GB" sz="3200" dirty="0"/>
              <a:t>Marine Litter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0F0EB2-EF7D-20B1-4129-64FA58474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1" y="682753"/>
            <a:ext cx="6812052" cy="5809486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b="1" dirty="0"/>
              <a:t>Beach cleans - Heritage Coast centre, Parish Council staff and locals capture a lot of stuff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Dorset Council waste services cannot take this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In many cases once sorted it can be recycled. </a:t>
            </a:r>
          </a:p>
          <a:p>
            <a:r>
              <a:rPr lang="en-GB" sz="2400" dirty="0"/>
              <a:t>An old beach hut has been set up as a hub</a:t>
            </a:r>
          </a:p>
          <a:p>
            <a:r>
              <a:rPr lang="en-GB" sz="2400" dirty="0"/>
              <a:t>Different local and external groups help us </a:t>
            </a:r>
          </a:p>
          <a:p>
            <a:r>
              <a:rPr lang="en-GB" sz="2400" dirty="0"/>
              <a:t>Problems – sorting is complex and can be hazardous – training and H&amp;S</a:t>
            </a:r>
          </a:p>
          <a:p>
            <a:r>
              <a:rPr lang="en-GB" sz="2400" dirty="0"/>
              <a:t>Waste is heavy and expensive to move.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Partnership solutions ? </a:t>
            </a:r>
          </a:p>
        </p:txBody>
      </p:sp>
      <p:pic>
        <p:nvPicPr>
          <p:cNvPr id="5" name="Content Placeholder 4" descr="A small shed with many plastic containers and other objects&#10;&#10;AI-generated content may be incorrect.">
            <a:extLst>
              <a:ext uri="{FF2B5EF4-FFF2-40B4-BE49-F238E27FC236}">
                <a16:creationId xmlns:a16="http://schemas.microsoft.com/office/drawing/2014/main" id="{433A8FBE-8F34-8391-71B2-96C0A16FB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9" r="6377"/>
          <a:stretch/>
        </p:blipFill>
        <p:spPr>
          <a:xfrm>
            <a:off x="7246961" y="10"/>
            <a:ext cx="4945038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12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 shed&#10;&#10;AI-generated content may be incorrect.">
            <a:extLst>
              <a:ext uri="{FF2B5EF4-FFF2-40B4-BE49-F238E27FC236}">
                <a16:creationId xmlns:a16="http://schemas.microsoft.com/office/drawing/2014/main" id="{B115908D-AB34-1AB2-D0CD-27982C45E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0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399</Words>
  <Application>Microsoft Office PowerPoint</Application>
  <PresentationFormat>Widescreen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DORSET CAN – this evening's aims</vt:lpstr>
      <vt:lpstr>RECYCLING THE “EASY” TO RECYCLE ITEMS</vt:lpstr>
      <vt:lpstr>                  Charmouth as an example of difficult to recycle items </vt:lpstr>
      <vt:lpstr>Tourism consumption -Food packaging</vt:lpstr>
      <vt:lpstr>Marine Litter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 Leah</dc:creator>
  <cp:lastModifiedBy>Alexandra Stephen</cp:lastModifiedBy>
  <cp:revision>2</cp:revision>
  <dcterms:created xsi:type="dcterms:W3CDTF">2025-03-26T21:00:44Z</dcterms:created>
  <dcterms:modified xsi:type="dcterms:W3CDTF">2025-04-23T15:26:52Z</dcterms:modified>
</cp:coreProperties>
</file>